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8" r:id="rId2"/>
  </p:sldMasterIdLst>
  <p:handoutMasterIdLst>
    <p:handoutMasterId r:id="rId6"/>
  </p:handoutMasterIdLst>
  <p:sldIdLst>
    <p:sldId id="265" r:id="rId3"/>
    <p:sldId id="266" r:id="rId4"/>
    <p:sldId id="260" r:id="rId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764E"/>
    <a:srgbClr val="98531C"/>
    <a:srgbClr val="9853DA"/>
    <a:srgbClr val="634C9A"/>
    <a:srgbClr val="00788B"/>
    <a:srgbClr val="BF7D35"/>
    <a:srgbClr val="00A8E7"/>
    <a:srgbClr val="C97DB1"/>
    <a:srgbClr val="C07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1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38" d="100"/>
          <a:sy n="138" d="100"/>
        </p:scale>
        <p:origin x="-471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36F9978-E39D-46CB-B025-F8332763A5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46EC205-5FDA-4F66-B3A5-E53C1D46F69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F675CD3-C3EC-4070-9611-739D0C0D06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1758331C-4655-473A-892B-F38DB305217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9177346-9D69-4B00-B826-81B89E46DBF6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F370E-453A-8741-2CA4-C707DF879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083" y="1560980"/>
            <a:ext cx="11535835" cy="11146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baseline="0">
                <a:solidFill>
                  <a:srgbClr val="87764E"/>
                </a:solidFill>
                <a:latin typeface="+mn-lt"/>
              </a:defRPr>
            </a:lvl1pPr>
            <a:lvl2pPr marL="457200" indent="0" algn="l">
              <a:buNone/>
              <a:defRPr sz="2400"/>
            </a:lvl2pPr>
            <a:lvl3pPr marL="914400" indent="0" algn="l">
              <a:buNone/>
              <a:defRPr sz="2400"/>
            </a:lvl3pPr>
            <a:lvl4pPr marL="1371600" indent="0" algn="l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98AA64-11D3-9D60-8FD9-916AF9F7CC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083" y="2782538"/>
            <a:ext cx="11506200" cy="2799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Authors and other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346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CB425F-2E21-07E2-EAAA-B1C74FF8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5" y="1221716"/>
            <a:ext cx="11580700" cy="930470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rgbClr val="87764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90150-CA7E-F902-492B-A03342D40F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024" y="2276293"/>
            <a:ext cx="11580700" cy="3522341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69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811B230-4A66-7680-2FF8-0AB6837B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5" y="1221715"/>
            <a:ext cx="11580700" cy="1137423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rgbClr val="87764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31A7A-A8B9-2B45-1F1A-F298544DE8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3024" y="2541494"/>
            <a:ext cx="11640893" cy="3313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731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56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04EDE1-3BF5-DB79-5868-2251FF663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B3D13-F3BC-48A9-96BF-9BEBA5394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643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739476-8B4D-680D-1D92-84733FD6C97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23024" y="2541494"/>
            <a:ext cx="11640893" cy="3313206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E3A646-731F-23C0-A94D-5768B69A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355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G 2022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G2022 emplate_4_3.potx" id="{97384E3B-5F9A-475F-B594-2C8BA1BEDB08}" vid="{C6288838-DA69-415B-AE8D-392A639A04AF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67A74"/>
      </a:hlink>
      <a:folHlink>
        <a:srgbClr val="007A74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66"/>
        </a:hlink>
        <a:folHlink>
          <a:srgbClr val="FF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CC99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G2022 emplate_4_3.potx" id="{97384E3B-5F9A-475F-B594-2C8BA1BEDB08}" vid="{69DA5AE3-D735-4893-B18A-BB186404E83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FIG2022_template_16_9</Template>
  <TotalTime>7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Narrow</vt:lpstr>
      <vt:lpstr>Custom Design</vt:lpstr>
      <vt:lpstr>Default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3</cp:revision>
  <dcterms:created xsi:type="dcterms:W3CDTF">2022-06-06T09:05:14Z</dcterms:created>
  <dcterms:modified xsi:type="dcterms:W3CDTF">2022-06-06T10:10:23Z</dcterms:modified>
</cp:coreProperties>
</file>