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409A780-D92F-4763-9DD3-0F36C4B04A89}" v="3" dt="2021-05-11T09:03:26.36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67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7997A-09C5-4269-90FE-E99B5A704F59}" type="datetimeFigureOut">
              <a:rPr lang="nl-NL" smtClean="0"/>
              <a:t>11-5-2021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3926C-CEED-41FA-8F6A-2F7C204EB9D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2416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7997A-09C5-4269-90FE-E99B5A704F59}" type="datetimeFigureOut">
              <a:rPr lang="nl-NL" smtClean="0"/>
              <a:t>11-5-2021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3926C-CEED-41FA-8F6A-2F7C204EB9D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92439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7997A-09C5-4269-90FE-E99B5A704F59}" type="datetimeFigureOut">
              <a:rPr lang="nl-NL" smtClean="0"/>
              <a:t>11-5-2021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3926C-CEED-41FA-8F6A-2F7C204EB9D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16430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7997A-09C5-4269-90FE-E99B5A704F59}" type="datetimeFigureOut">
              <a:rPr lang="nl-NL" smtClean="0"/>
              <a:t>11-5-2021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3926C-CEED-41FA-8F6A-2F7C204EB9D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64748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7997A-09C5-4269-90FE-E99B5A704F59}" type="datetimeFigureOut">
              <a:rPr lang="nl-NL" smtClean="0"/>
              <a:t>11-5-2021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3926C-CEED-41FA-8F6A-2F7C204EB9D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15790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7997A-09C5-4269-90FE-E99B5A704F59}" type="datetimeFigureOut">
              <a:rPr lang="nl-NL" smtClean="0"/>
              <a:t>11-5-2021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3926C-CEED-41FA-8F6A-2F7C204EB9D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37089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7997A-09C5-4269-90FE-E99B5A704F59}" type="datetimeFigureOut">
              <a:rPr lang="nl-NL" smtClean="0"/>
              <a:t>11-5-2021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3926C-CEED-41FA-8F6A-2F7C204EB9D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55612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7997A-09C5-4269-90FE-E99B5A704F59}" type="datetimeFigureOut">
              <a:rPr lang="nl-NL" smtClean="0"/>
              <a:t>11-5-2021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3926C-CEED-41FA-8F6A-2F7C204EB9D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21613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7997A-09C5-4269-90FE-E99B5A704F59}" type="datetimeFigureOut">
              <a:rPr lang="nl-NL" smtClean="0"/>
              <a:t>11-5-2021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3926C-CEED-41FA-8F6A-2F7C204EB9D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08860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7997A-09C5-4269-90FE-E99B5A704F59}" type="datetimeFigureOut">
              <a:rPr lang="nl-NL" smtClean="0"/>
              <a:t>11-5-2021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3926C-CEED-41FA-8F6A-2F7C204EB9D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04352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7997A-09C5-4269-90FE-E99B5A704F59}" type="datetimeFigureOut">
              <a:rPr lang="nl-NL" smtClean="0"/>
              <a:t>11-5-2021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3926C-CEED-41FA-8F6A-2F7C204EB9D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27299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57997A-09C5-4269-90FE-E99B5A704F59}" type="datetimeFigureOut">
              <a:rPr lang="nl-NL" smtClean="0"/>
              <a:t>11-5-2021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D3926C-CEED-41FA-8F6A-2F7C204EB9D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42262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>
            <a:extLst>
              <a:ext uri="{FF2B5EF4-FFF2-40B4-BE49-F238E27FC236}">
                <a16:creationId xmlns:a16="http://schemas.microsoft.com/office/drawing/2014/main" id="{44C99011-DD9B-4829-858F-16D341E954F2}"/>
              </a:ext>
            </a:extLst>
          </p:cNvPr>
          <p:cNvSpPr txBox="1"/>
          <p:nvPr/>
        </p:nvSpPr>
        <p:spPr>
          <a:xfrm>
            <a:off x="1412240" y="3918585"/>
            <a:ext cx="631952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000" dirty="0" err="1">
                <a:latin typeface="Tw Cen MT Condensed" panose="020B0606020104020203" pitchFamily="34" charset="0"/>
              </a:rPr>
              <a:t>Presenters</a:t>
            </a:r>
            <a:r>
              <a:rPr lang="nl-NL" sz="2000" dirty="0">
                <a:latin typeface="Tw Cen MT Condensed" panose="020B0606020104020203" pitchFamily="34" charset="0"/>
              </a:rPr>
              <a:t> name(s)</a:t>
            </a:r>
          </a:p>
          <a:p>
            <a:pPr algn="ctr"/>
            <a:endParaRPr lang="nl-NL" sz="2000" dirty="0">
              <a:latin typeface="Tw Cen MT Condensed" panose="020B0606020104020203" pitchFamily="34" charset="0"/>
            </a:endParaRPr>
          </a:p>
          <a:p>
            <a:pPr algn="ctr"/>
            <a:r>
              <a:rPr lang="nl-NL" sz="2000" dirty="0">
                <a:latin typeface="Tw Cen MT Condensed" panose="020B0606020104020203" pitchFamily="34" charset="0"/>
              </a:rPr>
              <a:t>Paper ID-</a:t>
            </a:r>
            <a:r>
              <a:rPr lang="nl-NL" sz="2000" dirty="0" err="1">
                <a:latin typeface="Tw Cen MT Condensed" panose="020B0606020104020203" pitchFamily="34" charset="0"/>
              </a:rPr>
              <a:t>Number</a:t>
            </a:r>
            <a:endParaRPr lang="nl-NL" sz="2000" dirty="0">
              <a:latin typeface="Tw Cen MT Condensed" panose="020B0606020104020203" pitchFamily="34" charset="0"/>
            </a:endParaRPr>
          </a:p>
          <a:p>
            <a:pPr algn="ctr"/>
            <a:endParaRPr lang="nl-NL" sz="2000" dirty="0">
              <a:latin typeface="Tw Cen MT Condensed" panose="020B0606020104020203" pitchFamily="34" charset="0"/>
            </a:endParaRPr>
          </a:p>
          <a:p>
            <a:pPr algn="ctr"/>
            <a:r>
              <a:rPr lang="nl-NL" sz="2000" dirty="0">
                <a:latin typeface="Tw Cen MT Condensed" panose="020B0606020104020203" pitchFamily="34" charset="0"/>
              </a:rPr>
              <a:t>Paper Titel</a:t>
            </a:r>
          </a:p>
          <a:p>
            <a:pPr algn="ctr"/>
            <a:endParaRPr lang="nl-NL" sz="2000" dirty="0">
              <a:latin typeface="Tw Cen MT Condensed" panose="020B0606020104020203" pitchFamily="34" charset="0"/>
            </a:endParaRPr>
          </a:p>
          <a:p>
            <a:pPr algn="ctr"/>
            <a:r>
              <a:rPr lang="nl-NL" sz="2000" dirty="0" err="1">
                <a:latin typeface="Tw Cen MT Condensed" panose="020B0606020104020203" pitchFamily="34" charset="0"/>
              </a:rPr>
              <a:t>Session</a:t>
            </a:r>
            <a:r>
              <a:rPr lang="nl-NL" sz="2000" dirty="0">
                <a:latin typeface="Tw Cen MT Condensed" panose="020B0606020104020203" pitchFamily="34" charset="0"/>
              </a:rPr>
              <a:t> date, time</a:t>
            </a:r>
          </a:p>
        </p:txBody>
      </p:sp>
    </p:spTree>
    <p:extLst>
      <p:ext uri="{BB962C8B-B14F-4D97-AF65-F5344CB8AC3E}">
        <p14:creationId xmlns:p14="http://schemas.microsoft.com/office/powerpoint/2010/main" val="35316337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2436CEE-5C4F-4475-B6B9-456659FC34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A364F8B-5DE9-4191-8983-8D718951AC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450036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72BF30-5FA9-4EEA-B411-FBEAA85C5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A405789-1C3D-40B8-9098-8E97BA96D5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61148539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th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13</Words>
  <Application>Microsoft Office PowerPoint</Application>
  <PresentationFormat>Diavoorstelling (4:3)</PresentationFormat>
  <Paragraphs>7</Paragraphs>
  <Slides>3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Tw Cen MT Condensed</vt:lpstr>
      <vt:lpstr>Kantoorthema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Martine Eelderink</dc:creator>
  <cp:lastModifiedBy>Martine Eelderink</cp:lastModifiedBy>
  <cp:revision>1</cp:revision>
  <dcterms:created xsi:type="dcterms:W3CDTF">2021-05-11T09:00:38Z</dcterms:created>
  <dcterms:modified xsi:type="dcterms:W3CDTF">2021-05-11T09:03:28Z</dcterms:modified>
</cp:coreProperties>
</file>